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94660"/>
  </p:normalViewPr>
  <p:slideViewPr>
    <p:cSldViewPr snapToGrid="0">
      <p:cViewPr>
        <p:scale>
          <a:sx n="150" d="100"/>
          <a:sy n="150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  <a:ln>
            <a:noFill/>
          </a:ln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>
            <a:normAutofit/>
          </a:bodyPr>
          <a:lstStyle>
            <a:lvl1pPr marL="184150" indent="-184150">
              <a:defRPr sz="1400"/>
            </a:lvl1pPr>
            <a:lvl2pPr marL="511175" indent="-168275">
              <a:defRPr sz="1100"/>
            </a:lvl2pPr>
            <a:lvl3pPr marL="831850" indent="-146050"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57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5425" indent="-225425" algn="just" defTabSz="685800" rtl="0" eaLnBrk="1" latinLnBrk="0" hangingPunct="1">
        <a:lnSpc>
          <a:spcPct val="110000"/>
        </a:lnSpc>
        <a:spcBef>
          <a:spcPts val="75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39750" indent="-1968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just" defTabSz="685800" rtl="0" eaLnBrk="1" latinLnBrk="0" hangingPunct="1">
        <a:lnSpc>
          <a:spcPct val="110000"/>
        </a:lnSpc>
        <a:spcBef>
          <a:spcPts val="375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403318a2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3ff14821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cd22f9ab561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177614f0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7cfdbaa0.png"/>
<Relationship Id="rId3" Type="http://schemas.openxmlformats.org/officeDocument/2006/relationships/image" Target="../media/filecd2e1ffe9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23e52dfa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cd24e2aaa2d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2fd4687f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5297b4a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4464852c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86af718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cd2669021f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cd24fe3a36c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cd21eddd464.png"/>
<Relationship Id="rId3" Type="http://schemas.openxmlformats.org/officeDocument/2006/relationships/image" Target="../media/filecd245ef352f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cd264d69792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652944c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3e1f2387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cd22b66af73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 (non-QCed)
Daniel Kaschek, IntiQuan
2024-01-12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36323" y="1205547"/>
            <a:ext cx="28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769" y="1193023"/>
            <a:ext cx="6189908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23" y="1205547"/>
            <a:ext cx="2827527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2917769" y="1193023"/>
            <a:ext cx="6189908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18:15:34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18:16:05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2024-01-12 18:16:07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18:16:09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2024-01-12 18:16:10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18:15:27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2024-01-12 18:15:33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Wingdings</vt:lpstr>
      <vt:lpstr>Arial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Daniel Kaschek</dc:creator>
  <cp:lastModifiedBy>daniel</cp:lastModifiedBy>
  <cp:revision>43</cp:revision>
  <dcterms:created xsi:type="dcterms:W3CDTF">2019-10-14T19:42:36Z</dcterms:created>
  <dcterms:modified xsi:type="dcterms:W3CDTF">2024-01-12T18:17:02Z</dcterms:modified>
</cp:coreProperties>
</file>